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2" r:id="rId4"/>
    <p:sldId id="260" r:id="rId5"/>
    <p:sldId id="258" r:id="rId6"/>
    <p:sldId id="273" r:id="rId7"/>
    <p:sldId id="259" r:id="rId8"/>
    <p:sldId id="274" r:id="rId9"/>
    <p:sldId id="261" r:id="rId10"/>
    <p:sldId id="262" r:id="rId11"/>
    <p:sldId id="263" r:id="rId12"/>
    <p:sldId id="276" r:id="rId13"/>
    <p:sldId id="275" r:id="rId14"/>
    <p:sldId id="266" r:id="rId15"/>
    <p:sldId id="264" r:id="rId16"/>
    <p:sldId id="265" r:id="rId17"/>
    <p:sldId id="277" r:id="rId18"/>
    <p:sldId id="278" r:id="rId19"/>
    <p:sldId id="280" r:id="rId20"/>
    <p:sldId id="270" r:id="rId21"/>
    <p:sldId id="267" r:id="rId22"/>
    <p:sldId id="284" r:id="rId23"/>
    <p:sldId id="282" r:id="rId24"/>
    <p:sldId id="268" r:id="rId25"/>
    <p:sldId id="283" r:id="rId26"/>
    <p:sldId id="279" r:id="rId27"/>
    <p:sldId id="285" r:id="rId28"/>
    <p:sldId id="286" r:id="rId29"/>
    <p:sldId id="269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4" autoAdjust="0"/>
    <p:restoredTop sz="94660"/>
  </p:normalViewPr>
  <p:slideViewPr>
    <p:cSldViewPr snapToGrid="0">
      <p:cViewPr>
        <p:scale>
          <a:sx n="62" d="100"/>
          <a:sy n="62" d="100"/>
        </p:scale>
        <p:origin x="-259" y="-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6/20/2016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6/20/2016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6/20/2016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Aparato circulatorio</a:t>
            </a:r>
            <a:br>
              <a:rPr lang="es-ES" dirty="0" smtClean="0"/>
            </a:br>
            <a:r>
              <a:rPr lang="es-ES" dirty="0" smtClean="0"/>
              <a:t>pulso y presión 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37573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68890" y="2867493"/>
            <a:ext cx="9601196" cy="1303867"/>
          </a:xfrm>
        </p:spPr>
        <p:txBody>
          <a:bodyPr/>
          <a:lstStyle/>
          <a:p>
            <a:endParaRPr lang="es-AR" dirty="0"/>
          </a:p>
        </p:txBody>
      </p:sp>
      <p:pic>
        <p:nvPicPr>
          <p:cNvPr id="7170" name="Picture 2" descr="https://www.medicapanamericana.com/materialesComplementarios/Argente-Alvarez/cap/7/3/29-4/29-04-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60" y="2512422"/>
            <a:ext cx="2456466" cy="331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www.medicapanamericana.com/materialesComplementarios/Argente-Alvarez/cap/7/3/29-4/29-04-02ab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365" y="674409"/>
            <a:ext cx="2310730" cy="551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www.medicapanamericana.com/materialesComplementarios/Argente-Alvarez/cap/7/3/29-4/29-04-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404" y="3407790"/>
            <a:ext cx="5782524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www.medicapanamericana.com/materialesComplementarios/Argente-Alvarez/cap/7/3/29-4/29-04-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589" y="745649"/>
            <a:ext cx="4505325" cy="254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56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INSPECCIÓN Y PALPACIÓN</a:t>
            </a:r>
            <a:endParaRPr lang="es-AR" dirty="0"/>
          </a:p>
        </p:txBody>
      </p:sp>
      <p:pic>
        <p:nvPicPr>
          <p:cNvPr id="8194" name="Picture 2" descr="https://www.medicapanamericana.com/materialesComplementarios/Argente-Alvarez/cap/7/3/29-5/29-05-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244" y="2598426"/>
            <a:ext cx="4643484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www.medicapanamericana.com/materialesComplementarios/Argente-Alvarez/cap/7/3/29-5/29-05-02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252" y="2598426"/>
            <a:ext cx="4618346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19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PALPACIÓN</a:t>
            </a:r>
            <a:endParaRPr lang="es-AR" dirty="0"/>
          </a:p>
        </p:txBody>
      </p:sp>
      <p:pic>
        <p:nvPicPr>
          <p:cNvPr id="2050" name="Picture 2" descr="http://www.medicapanamericana.com/materialesComplementarios/Argente-Alvarez/cap/7/3/29-5/29-05-0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8" y="2636133"/>
            <a:ext cx="44958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www.medicapanamericana.com/materialesComplementarios/Argente-Alvarez/cap/7/3/29-5/29-05-02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2" y="2636133"/>
            <a:ext cx="4553146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4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PALPACIÓN</a:t>
            </a:r>
            <a:endParaRPr lang="es-AR" dirty="0"/>
          </a:p>
        </p:txBody>
      </p:sp>
      <p:pic>
        <p:nvPicPr>
          <p:cNvPr id="1026" name="Picture 2" descr="http://www.medicapanamericana.com/materialesComplementarios/Argente-Alvarez/cap/7/3/29-5/29-05-0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582944"/>
            <a:ext cx="7620000" cy="343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99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27416" y="3350148"/>
            <a:ext cx="7497347" cy="1303867"/>
          </a:xfrm>
        </p:spPr>
        <p:txBody>
          <a:bodyPr/>
          <a:lstStyle/>
          <a:p>
            <a:endParaRPr lang="es-AR" dirty="0"/>
          </a:p>
        </p:txBody>
      </p:sp>
      <p:pic>
        <p:nvPicPr>
          <p:cNvPr id="11268" name="Picture 4" descr="https://www.medicapanamericana.com/materialesComplementarios/Argente-Alvarez/cap/7/3/29-5/CUADRO%2029-5-1.%20Hallazgos%20en%20la%20inspecci%C3%B3n,%20la%20palpaci%C3%B3n%20y%20la%20percusi%C3%B3n%20del%20%C3%A1rea%20precordia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598" y="729496"/>
            <a:ext cx="6683604" cy="524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medicapanamericana.com/materialesComplementarios/Argente-Alvarez/cap/7/3/29-5/29-05-11a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657" y="700037"/>
            <a:ext cx="2628900" cy="546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80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9218" name="Picture 2" descr="https://www.medicapanamericana.com/materialesComplementarios/Argente-Alvarez/cap/7/3/29-5/29-05-0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82" y="2562498"/>
            <a:ext cx="3097488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www.medicapanamericana.com/materialesComplementarios/Argente-Alvarez/cap/7/3/29-5/29-05-12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419" y="2562498"/>
            <a:ext cx="3822536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www.medicapanamericana.com/materialesComplementarios/Argente-Alvarez/cap/7/3/29-5/29-05-12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675" y="2562498"/>
            <a:ext cx="340995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60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AUSCULTACIÓN</a:t>
            </a:r>
            <a:endParaRPr lang="es-AR" dirty="0"/>
          </a:p>
        </p:txBody>
      </p:sp>
      <p:pic>
        <p:nvPicPr>
          <p:cNvPr id="10244" name="Picture 4" descr="https://www.medicapanamericana.com/materialesComplementarios/Argente-Alvarez/cap/7/3/29-5/29-05-13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488" y="2585747"/>
            <a:ext cx="7620000" cy="331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 flipH="1">
            <a:off x="10896597" y="2556932"/>
            <a:ext cx="1424236" cy="3318936"/>
          </a:xfrm>
        </p:spPr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95295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RUIDOS CARDÍACOS</a:t>
            </a:r>
            <a:endParaRPr lang="es-AR" dirty="0"/>
          </a:p>
        </p:txBody>
      </p:sp>
      <p:pic>
        <p:nvPicPr>
          <p:cNvPr id="4098" name="Picture 2" descr="http://www.medicapanamericana.com/materialesComplementarios/Argente-Alvarez/cap/7/3/29-5/29-05-1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004" y="2498103"/>
            <a:ext cx="5382705" cy="36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76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R1 Y R2 DESDOBLADOS </a:t>
            </a:r>
            <a:br>
              <a:rPr lang="es-ES" dirty="0" smtClean="0"/>
            </a:br>
            <a:r>
              <a:rPr lang="es-ES" dirty="0" smtClean="0"/>
              <a:t>CLICS Y CHASQUIDOS </a:t>
            </a:r>
            <a:endParaRPr lang="es-AR" dirty="0"/>
          </a:p>
        </p:txBody>
      </p:sp>
      <p:pic>
        <p:nvPicPr>
          <p:cNvPr id="5122" name="Picture 2" descr="http://www.medicapanamericana.com/materialesComplementarios/Argente-Alvarez/cap/7/3/29-5/29-05-1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2614024"/>
            <a:ext cx="4464375" cy="331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medicapanamericana.com/materialesComplementarios/Argente-Alvarez/cap/7/3/29-5/29-05-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995" y="2614024"/>
            <a:ext cx="4960595" cy="331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00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93" y="982132"/>
            <a:ext cx="8550111" cy="5145291"/>
          </a:xfrm>
        </p:spPr>
      </p:pic>
    </p:spTree>
    <p:extLst>
      <p:ext uri="{BB962C8B-B14F-4D97-AF65-F5344CB8AC3E}">
        <p14:creationId xmlns:p14="http://schemas.microsoft.com/office/powerpoint/2010/main" val="414362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4" name="Picture 2" descr="https://www.medicapanamericana.com/materialesComplementarios/Argente-Alvarez/cap/7/3/29-1/29-01-01ab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508" y="659876"/>
            <a:ext cx="6400800" cy="546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56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5" name="Picture 6" descr="https://www.medicapanamericana.com/materialesComplementarios/Argente-Alvarez/cap/7/3/29-5/CUADRO%2029-5-2.%20Resumen%20de%20los%20hallazgos%20en%20la%20auscultaci%C3%B3n%20del%20%C3%A1rea%20precordia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2" y="867268"/>
            <a:ext cx="5580668" cy="519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www.medicapanamericana.com/materialesComplementarios/Argente-Alvarez/cap/7/3/29-5/CUADRO%2029-5-3.%20Tipos%20y%20causas%20de%20desdoblamiento%20del%202.%C2%BA%20ruido%20card%C3%ADac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167" y="867268"/>
            <a:ext cx="3860243" cy="502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97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12290" name="Picture 2" descr="https://www.medicapanamericana.com/materialesComplementarios/Argente-Alvarez/cap/7/3/29-5/CUADRO%2029-5-5.%20Cambios%20de%20intensidad%20de%20los%20ruidos%20card%C3%ADaco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786" y="634374"/>
            <a:ext cx="6598761" cy="554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70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1102938"/>
            <a:ext cx="9601196" cy="48006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6812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3" y="1121791"/>
            <a:ext cx="9601196" cy="48006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5554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Picture 4" descr="https://www.medicapanamericana.com/materialesComplementarios/Argente-Alvarez/cap/7/3/29-5/CUADRO%2029-5-6.%20Esquema%20conceptual%20de%20los%20soplos%20card%C3%ADaco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979" y="904973"/>
            <a:ext cx="5590095" cy="509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38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3" y="982133"/>
            <a:ext cx="9601196" cy="48932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3001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SOPLOS SISTÓLICOS </a:t>
            </a:r>
            <a:endParaRPr lang="es-AR" dirty="0"/>
          </a:p>
        </p:txBody>
      </p:sp>
      <p:pic>
        <p:nvPicPr>
          <p:cNvPr id="6146" name="Picture 2" descr="http://www.medicapanamericana.com/materialesComplementarios/Argente-Alvarez/cap/7/3/29-5/29-05-1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2" y="2426707"/>
            <a:ext cx="4605777" cy="348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medicapanamericana.com/materialesComplementarios/Argente-Alvarez/cap/7/3/29-5/29-05-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299" y="2426707"/>
            <a:ext cx="4109299" cy="348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28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SOPLOS DIASTÓLICOS</a:t>
            </a:r>
            <a:endParaRPr lang="es-AR" dirty="0"/>
          </a:p>
        </p:txBody>
      </p:sp>
      <p:pic>
        <p:nvPicPr>
          <p:cNvPr id="1026" name="Picture 2" descr="http://www.medicapanamericana.com/materialesComplementarios/Argente-Alvarez/cap/7/3/29-5/29-05-2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2" y="2463196"/>
            <a:ext cx="4454948" cy="356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medicapanamericana.com/materialesComplementarios/Argente-Alvarez/cap/7/3/29-5/29-05-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3" y="2463196"/>
            <a:ext cx="4505325" cy="356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88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SISTODIASTÓLICO</a:t>
            </a:r>
            <a:endParaRPr lang="es-AR" dirty="0"/>
          </a:p>
        </p:txBody>
      </p:sp>
      <p:pic>
        <p:nvPicPr>
          <p:cNvPr id="2050" name="Picture 2" descr="http://www.medicapanamericana.com/materialesComplementarios/Argente-Alvarez/cap/7/3/29-5/29-05-2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87" y="2585744"/>
            <a:ext cx="3549626" cy="331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71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Picture 6" descr="https://www.medicapanamericana.com/materialesComplementarios/Argente-Alvarez/cap/7/3/29-5/CUADRO%2029-5-7.%20Soplos%20y%20valvulopat%C3%ADa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016" y="982132"/>
            <a:ext cx="5995447" cy="497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31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PULSO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Frecuencia</a:t>
            </a:r>
          </a:p>
          <a:p>
            <a:r>
              <a:rPr lang="es-ES" dirty="0" smtClean="0"/>
              <a:t>Regularidad</a:t>
            </a:r>
          </a:p>
          <a:p>
            <a:r>
              <a:rPr lang="es-ES" dirty="0" smtClean="0"/>
              <a:t>Amplitud</a:t>
            </a:r>
          </a:p>
          <a:p>
            <a:r>
              <a:rPr lang="es-ES" dirty="0" smtClean="0"/>
              <a:t>Igualdad</a:t>
            </a:r>
          </a:p>
          <a:p>
            <a:r>
              <a:rPr lang="es-ES" dirty="0" smtClean="0"/>
              <a:t>Forma</a:t>
            </a:r>
          </a:p>
          <a:p>
            <a:r>
              <a:rPr lang="es-ES" dirty="0" smtClean="0"/>
              <a:t>Simetría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94068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2" y="1027522"/>
            <a:ext cx="3446280" cy="1258477"/>
          </a:xfrm>
        </p:spPr>
        <p:txBody>
          <a:bodyPr>
            <a:normAutofit/>
          </a:bodyPr>
          <a:lstStyle/>
          <a:p>
            <a:r>
              <a:rPr lang="es-ES" dirty="0" smtClean="0"/>
              <a:t>   Pulsos                                      </a:t>
            </a:r>
            <a:endParaRPr lang="es-AR" dirty="0"/>
          </a:p>
        </p:txBody>
      </p:sp>
      <p:pic>
        <p:nvPicPr>
          <p:cNvPr id="5124" name="Picture 4" descr="https://www.medicapanamericana.com/materialesComplementarios/Argente-Alvarez/cap/7/3/29-2/29-02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939" y="735291"/>
            <a:ext cx="6229350" cy="544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95402" y="2677212"/>
            <a:ext cx="9601196" cy="3318936"/>
          </a:xfrm>
        </p:spPr>
        <p:txBody>
          <a:bodyPr/>
          <a:lstStyle/>
          <a:p>
            <a:r>
              <a:rPr lang="es-ES" dirty="0" smtClean="0"/>
              <a:t>Radial</a:t>
            </a:r>
          </a:p>
          <a:p>
            <a:r>
              <a:rPr lang="es-ES" dirty="0" err="1" smtClean="0"/>
              <a:t>Carotídeo</a:t>
            </a:r>
            <a:endParaRPr lang="es-ES" dirty="0" smtClean="0"/>
          </a:p>
          <a:p>
            <a:r>
              <a:rPr lang="es-ES" dirty="0" smtClean="0"/>
              <a:t>Femoral</a:t>
            </a:r>
          </a:p>
          <a:p>
            <a:r>
              <a:rPr lang="es-ES" dirty="0" smtClean="0"/>
              <a:t>Aórtico</a:t>
            </a:r>
          </a:p>
          <a:p>
            <a:r>
              <a:rPr lang="es-ES" dirty="0" smtClean="0"/>
              <a:t>Pedio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88464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Examen del pulso radial y simetrías </a:t>
            </a:r>
            <a:endParaRPr lang="es-AR" dirty="0"/>
          </a:p>
        </p:txBody>
      </p:sp>
      <p:pic>
        <p:nvPicPr>
          <p:cNvPr id="2050" name="Picture 2" descr="https://www.medicapanamericana.com/materialesComplementarios/Argente-Alvarez/cap/7/3/29-2/29-02-01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2" y="2589000"/>
            <a:ext cx="2362198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medicapanamericana.com/materialesComplementarios/Argente-Alvarez/cap/7/3/29-2/29-02-0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809" y="2589000"/>
            <a:ext cx="3485954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www.medicapanamericana.com/materialesComplementarios/Argente-Alvarez/cap/7/3/29-2/29-02-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973" y="2589000"/>
            <a:ext cx="2714625" cy="351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65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Frecuencia</a:t>
            </a:r>
            <a:endParaRPr lang="es-AR" dirty="0"/>
          </a:p>
        </p:txBody>
      </p:sp>
      <p:pic>
        <p:nvPicPr>
          <p:cNvPr id="4" name="Picture 2" descr="https://www.medicapanamericana.com/materialesComplementarios/Argente-Alvarez/cap/7/3/29-2/CUADRO%2029-2-1.%20Causas%20de%20taquifigmia%20y%20bradifigmi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808" y="2576317"/>
            <a:ext cx="3756384" cy="331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78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Pulsos Regularidad Igualdad</a:t>
            </a:r>
            <a:endParaRPr lang="es-AR" dirty="0"/>
          </a:p>
        </p:txBody>
      </p:sp>
      <p:pic>
        <p:nvPicPr>
          <p:cNvPr id="4098" name="Picture 2" descr="https://www.medicapanamericana.com/materialesComplementarios/Argente-Alvarez/cap/7/3/29-2/29-02-0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197" y="2520508"/>
            <a:ext cx="2521585" cy="359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www.medicapanamericana.com/materialesComplementarios/Argente-Alvarez/cap/7/3/29-2/29-02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740" y="2520508"/>
            <a:ext cx="4477731" cy="360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32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Pulsos Amplitud</a:t>
            </a:r>
            <a:endParaRPr lang="es-AR" dirty="0"/>
          </a:p>
        </p:txBody>
      </p:sp>
      <p:pic>
        <p:nvPicPr>
          <p:cNvPr id="4" name="Picture 4" descr="https://www.medicapanamericana.com/materialesComplementarios/Argente-Alvarez/cap/7/3/29-2/29-02-0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2" y="2498103"/>
            <a:ext cx="5015060" cy="373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medicapanamericana.com/materialesComplementarios/Argente-Alvarez/cap/7/3/29-2/29-02-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348" y="2498103"/>
            <a:ext cx="3939916" cy="331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78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Presión Arterial </a:t>
            </a:r>
            <a:endParaRPr lang="es-AR" dirty="0"/>
          </a:p>
        </p:txBody>
      </p:sp>
      <p:pic>
        <p:nvPicPr>
          <p:cNvPr id="6148" name="Picture 4" descr="https://www.medicapanamericana.com/materialesComplementarios/Argente-Alvarez/cap/7/3/29-3/29-03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2" y="2556931"/>
            <a:ext cx="5067691" cy="366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www.medicapanamericana.com/materialesComplementarios/Argente-Alvarez/cap/7/3/29-3/29-03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090" y="2556931"/>
            <a:ext cx="4130508" cy="366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 flipH="1">
            <a:off x="1295402" y="2556931"/>
            <a:ext cx="2086021" cy="3648279"/>
          </a:xfrm>
        </p:spPr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62804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ánico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204</TotalTime>
  <Words>47</Words>
  <Application>Microsoft Office PowerPoint</Application>
  <PresentationFormat>Personalizado</PresentationFormat>
  <Paragraphs>28</Paragraphs>
  <Slides>29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0" baseType="lpstr">
      <vt:lpstr>Orgánico</vt:lpstr>
      <vt:lpstr>Aparato circulatorio pulso y presión </vt:lpstr>
      <vt:lpstr>Presentación de PowerPoint</vt:lpstr>
      <vt:lpstr>PULSO</vt:lpstr>
      <vt:lpstr>   Pulsos                                      </vt:lpstr>
      <vt:lpstr>Examen del pulso radial y simetrías </vt:lpstr>
      <vt:lpstr>Frecuencia</vt:lpstr>
      <vt:lpstr>Pulsos Regularidad Igualdad</vt:lpstr>
      <vt:lpstr>Pulsos Amplitud</vt:lpstr>
      <vt:lpstr>Presión Arterial </vt:lpstr>
      <vt:lpstr>Presentación de PowerPoint</vt:lpstr>
      <vt:lpstr>INSPECCIÓN Y PALPACIÓN</vt:lpstr>
      <vt:lpstr>PALPACIÓN</vt:lpstr>
      <vt:lpstr>PALPACIÓN</vt:lpstr>
      <vt:lpstr>Presentación de PowerPoint</vt:lpstr>
      <vt:lpstr>Presentación de PowerPoint</vt:lpstr>
      <vt:lpstr>AUSCULTACIÓN</vt:lpstr>
      <vt:lpstr>RUIDOS CARDÍACOS</vt:lpstr>
      <vt:lpstr>R1 Y R2 DESDOBLADOS  CLICS Y CHASQUIDOS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SOPLOS SISTÓLICOS </vt:lpstr>
      <vt:lpstr>SOPLOS DIASTÓLICOS</vt:lpstr>
      <vt:lpstr>SISTODIASTÓLICO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Aparato circulatorio</dc:title>
  <dc:creator>Presman</dc:creator>
  <cp:lastModifiedBy>Presman</cp:lastModifiedBy>
  <cp:revision>19</cp:revision>
  <dcterms:created xsi:type="dcterms:W3CDTF">2016-05-29T00:18:11Z</dcterms:created>
  <dcterms:modified xsi:type="dcterms:W3CDTF">2016-06-20T23:33:31Z</dcterms:modified>
</cp:coreProperties>
</file>