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9" r:id="rId3"/>
    <p:sldId id="261" r:id="rId4"/>
    <p:sldId id="257" r:id="rId5"/>
    <p:sldId id="258" r:id="rId6"/>
    <p:sldId id="259" r:id="rId7"/>
    <p:sldId id="260" r:id="rId8"/>
    <p:sldId id="262" r:id="rId9"/>
    <p:sldId id="264" r:id="rId10"/>
    <p:sldId id="263" r:id="rId11"/>
    <p:sldId id="265"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60"/>
  </p:normalViewPr>
  <p:slideViewPr>
    <p:cSldViewPr snapToGrid="0">
      <p:cViewPr>
        <p:scale>
          <a:sx n="62" d="100"/>
          <a:sy n="62" d="100"/>
        </p:scale>
        <p:origin x="-259" y="-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8/28/2016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8/28/2016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Aparato respiratorio </a:t>
            </a:r>
            <a:endParaRPr lang="es-AR" dirty="0"/>
          </a:p>
        </p:txBody>
      </p:sp>
      <p:sp>
        <p:nvSpPr>
          <p:cNvPr id="3" name="Subtítulo 2"/>
          <p:cNvSpPr>
            <a:spLocks noGrp="1"/>
          </p:cNvSpPr>
          <p:nvPr>
            <p:ph type="subTitle" idx="1"/>
          </p:nvPr>
        </p:nvSpPr>
        <p:spPr/>
        <p:txBody>
          <a:bodyPr>
            <a:normAutofit fontScale="92500"/>
          </a:bodyPr>
          <a:lstStyle/>
          <a:p>
            <a:r>
              <a:rPr lang="es-ES" dirty="0" smtClean="0"/>
              <a:t>La importancia del </a:t>
            </a:r>
            <a:r>
              <a:rPr lang="es-ES" dirty="0" smtClean="0"/>
              <a:t>tórax</a:t>
            </a:r>
          </a:p>
          <a:p>
            <a:endParaRPr lang="es-ES" dirty="0"/>
          </a:p>
          <a:p>
            <a:r>
              <a:rPr lang="es-ES" smtClean="0"/>
              <a:t>                                                                               Dr</a:t>
            </a:r>
            <a:r>
              <a:rPr lang="es-ES" dirty="0" smtClean="0"/>
              <a:t>. Carlos </a:t>
            </a:r>
            <a:r>
              <a:rPr lang="es-ES" dirty="0" err="1" smtClean="0"/>
              <a:t>Presman</a:t>
            </a:r>
            <a:r>
              <a:rPr lang="es-ES" dirty="0" smtClean="0"/>
              <a:t>  </a:t>
            </a:r>
            <a:endParaRPr lang="es-AR" dirty="0"/>
          </a:p>
        </p:txBody>
      </p:sp>
    </p:spTree>
    <p:extLst>
      <p:ext uri="{BB962C8B-B14F-4D97-AF65-F5344CB8AC3E}">
        <p14:creationId xmlns:p14="http://schemas.microsoft.com/office/powerpoint/2010/main" val="2389252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Percusión </a:t>
            </a:r>
            <a:endParaRPr lang="es-AR" dirty="0"/>
          </a:p>
        </p:txBody>
      </p:sp>
      <p:pic>
        <p:nvPicPr>
          <p:cNvPr id="7172" name="Picture 4" descr="https://www.medicapanamericana.com/materialesComplementarios/Argente-Alvarez/cap/8/3/35/CUADRO%2035-3.%20Hallazgos%20percutorios%20en%20el%20enfisema%20pulmona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3313" y="2487082"/>
            <a:ext cx="3766792" cy="3048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www.medicapanamericana.com/materialesComplementarios/Argente-Alvarez/cap/8/3/35/CUADRO%2035-4.%20Exactitud%20diagn%C3%B3stica%20de%20la%20percusi%C3%B3n%20del%20t%C3%B3ra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9418" y="2487082"/>
            <a:ext cx="76200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908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
            </a:r>
            <a:br>
              <a:rPr lang="es-ES" dirty="0" smtClean="0"/>
            </a:br>
            <a:r>
              <a:rPr lang="es-ES" dirty="0" smtClean="0"/>
              <a:t>Auscultación </a:t>
            </a:r>
            <a:endParaRPr lang="es-AR" dirty="0"/>
          </a:p>
        </p:txBody>
      </p:sp>
      <p:pic>
        <p:nvPicPr>
          <p:cNvPr id="9218" name="Picture 2" descr="https://www.medicapanamericana.com/materialesComplementarios/Argente-Alvarez/cap/8/3/35/CUADRO%2035-5.%20Clasificaci%C3%B3n%20de%20los%20principales%20ruidos%20agregado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2328" y="2510329"/>
            <a:ext cx="2949851" cy="363594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www.medicapanamericana.com/materialesComplementarios/Argente-Alvarez/cap/8/3/35/CUADRO%2035-6.%20Valor%20del%20hallazgo%20de%20estertores%20y%20sibilancias%20en%20diferentes%20estudi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553" y="2510329"/>
            <a:ext cx="7433002" cy="3730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015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a:p>
        </p:txBody>
      </p:sp>
    </p:spTree>
    <p:extLst>
      <p:ext uri="{BB962C8B-B14F-4D97-AF65-F5344CB8AC3E}">
        <p14:creationId xmlns:p14="http://schemas.microsoft.com/office/powerpoint/2010/main" val="2532265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a:p>
        </p:txBody>
      </p:sp>
    </p:spTree>
    <p:extLst>
      <p:ext uri="{BB962C8B-B14F-4D97-AF65-F5344CB8AC3E}">
        <p14:creationId xmlns:p14="http://schemas.microsoft.com/office/powerpoint/2010/main" val="2590716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a:xfrm>
            <a:off x="1295401" y="982132"/>
            <a:ext cx="9601196" cy="4893736"/>
          </a:xfrm>
        </p:spPr>
        <p:txBody>
          <a:bodyPr>
            <a:normAutofit/>
          </a:bodyPr>
          <a:lstStyle/>
          <a:p>
            <a:r>
              <a:rPr lang="es-ES" dirty="0"/>
              <a:t>La caja torácica es una jaula de huesos que protege órganos vitales. Las vértebras, desde la espalda, se unen por las costillas al esternón. Adentro se encuentran resguardados el corazón, los pulmones y el hígado. La caja fuerte de la vida. Quizás allí resida la base biológica de la ficción literaria en la Biblia por la cual, con una costilla de Adán hicieron a Eva.   Tal vez por eso también, cuando nos jugamos todo por una causa, convocamos al tórax: “ponerle el pecho a las balas”. El tórax, resulta así la parte del cuerpo que mejor define la fortaleza física para cuidar la vida o la fragilidad para perderla. </a:t>
            </a:r>
            <a:endParaRPr lang="es-AR" dirty="0"/>
          </a:p>
          <a:p>
            <a:r>
              <a:rPr lang="es-ES" dirty="0"/>
              <a:t>Los médicos le prestamos especial atención porque resulta el soporte de las enfermedades más comunes de la humanidad. Desde el cáncer de mama, el infarto o las neumonías. Por eso palpamos, auscultamos y casi de rutina hacemos una radiografía de tórax. </a:t>
            </a:r>
            <a:endParaRPr lang="es-AR" dirty="0"/>
          </a:p>
          <a:p>
            <a:endParaRPr lang="es-AR" dirty="0"/>
          </a:p>
        </p:txBody>
      </p:sp>
    </p:spTree>
    <p:extLst>
      <p:ext uri="{BB962C8B-B14F-4D97-AF65-F5344CB8AC3E}">
        <p14:creationId xmlns:p14="http://schemas.microsoft.com/office/powerpoint/2010/main" val="1260769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1026" name="Picture 2" descr="https://www.medicapanamericana.com/materialesComplementarios/Argente-Alvarez/cap/8/3/35/35-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2" y="982133"/>
            <a:ext cx="9601196" cy="489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489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2050" name="Picture 2" descr="https://www.medicapanamericana.com/materialesComplementarios/Argente-Alvarez/cap/8/3/35/35-0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2" y="982133"/>
            <a:ext cx="9601195" cy="489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421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3074" name="Picture 2" descr="https://www.medicapanamericana.com/materialesComplementarios/Argente-Alvarez/cap/8/3/35/35-0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1277" y="2548036"/>
            <a:ext cx="3283169" cy="33178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medicapanamericana.com/materialesComplementarios/Argente-Alvarez/cap/8/3/35/35-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256" y="2548037"/>
            <a:ext cx="6391373" cy="159975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medicapanamericana.com/materialesComplementarios/Argente-Alvarez/cap/8/3/35/35-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2256" y="4147796"/>
            <a:ext cx="6391373" cy="1718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389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25827" y="2584689"/>
            <a:ext cx="9601196" cy="1264271"/>
          </a:xfrm>
        </p:spPr>
        <p:txBody>
          <a:bodyPr/>
          <a:lstStyle/>
          <a:p>
            <a:endParaRPr lang="es-AR" dirty="0"/>
          </a:p>
        </p:txBody>
      </p:sp>
      <p:pic>
        <p:nvPicPr>
          <p:cNvPr id="4098" name="Picture 2" descr="https://www.medicapanamericana.com/materialesComplementarios/Argente-Alvarez/cap/8/3/35/35-06a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3519817"/>
            <a:ext cx="76200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medicapanamericana.com/materialesComplementarios/Argente-Alvarez/cap/8/3/35/35-07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778588"/>
            <a:ext cx="7620000" cy="2438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883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5122" name="Picture 2" descr="https://www.medicapanamericana.com/materialesComplementarios/Argente-Alvarez/cap/8/3/35/35-0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5071" y="2510329"/>
            <a:ext cx="3953801" cy="33178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medicapanamericana.com/materialesComplementarios/Argente-Alvarez/cap/8/3/35/35-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8871" y="2548036"/>
            <a:ext cx="2447413" cy="328016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medicapanamericana.com/materialesComplementarios/Argente-Alvarez/cap/8/3/35/35-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6285" y="2548037"/>
            <a:ext cx="3270314" cy="328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987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6146" name="Picture 2" descr="https://www.medicapanamericana.com/materialesComplementarios/Argente-Alvarez/cap/8/3/35/35-11a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5565" y="2548036"/>
            <a:ext cx="4208093" cy="33178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medicapanamericana.com/materialesComplementarios/Argente-Alvarez/cap/8/3/35/35-19abc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58" y="2499502"/>
            <a:ext cx="3544478" cy="36764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www.medicapanamericana.com/materialesComplementarios/Argente-Alvarez/cap/8/3/35/35-20a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8136" y="2548036"/>
            <a:ext cx="3012429" cy="357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876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Inspección y palpación   </a:t>
            </a:r>
            <a:endParaRPr lang="es-AR" dirty="0"/>
          </a:p>
        </p:txBody>
      </p:sp>
      <p:pic>
        <p:nvPicPr>
          <p:cNvPr id="8194" name="Picture 2" descr="https://www.medicapanamericana.com/materialesComplementarios/Argente-Alvarez/cap/8/3/35/CUADRO%2035-1.%20Inspecci%C3%B3n%20del%20t%C3%B3rax.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2" y="2468644"/>
            <a:ext cx="4199944" cy="33178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www.medicapanamericana.com/materialesComplementarios/Argente-Alvarez/cap/8/3/35/CUADRO%2035-2.%20Palpaci%C3%B3n%20del%20t%C3%B3ra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1223" y="2468644"/>
            <a:ext cx="4905375" cy="3734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3681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285</TotalTime>
  <Words>186</Words>
  <Application>Microsoft Office PowerPoint</Application>
  <PresentationFormat>Personalizado</PresentationFormat>
  <Paragraphs>9</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Orgánico</vt:lpstr>
      <vt:lpstr>Aparato respiratorio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Inspección y palpación   </vt:lpstr>
      <vt:lpstr>Percusión </vt:lpstr>
      <vt:lpstr> Auscultación </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Aparato respiratorio</dc:title>
  <dc:creator>Presman</dc:creator>
  <cp:lastModifiedBy>Presman</cp:lastModifiedBy>
  <cp:revision>10</cp:revision>
  <dcterms:created xsi:type="dcterms:W3CDTF">2016-05-28T23:24:10Z</dcterms:created>
  <dcterms:modified xsi:type="dcterms:W3CDTF">2016-08-28T21:31:55Z</dcterms:modified>
</cp:coreProperties>
</file>