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Casos clínicos TEP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5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</a:t>
            </a:r>
            <a:r>
              <a:rPr lang="es-ES" dirty="0" err="1" smtClean="0"/>
              <a:t>clinico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Femenina </a:t>
            </a:r>
            <a:r>
              <a:rPr lang="es-ES" dirty="0"/>
              <a:t>de 80 </a:t>
            </a:r>
            <a:endParaRPr lang="es-ES" dirty="0" smtClean="0"/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  <a:r>
              <a:rPr lang="es-ES" dirty="0" smtClean="0"/>
              <a:t>: Hipertensión, fumadora </a:t>
            </a:r>
            <a:r>
              <a:rPr lang="es-ES" dirty="0"/>
              <a:t>de 12 </a:t>
            </a:r>
            <a:r>
              <a:rPr lang="es-ES" dirty="0" smtClean="0"/>
              <a:t>paquetes/año.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AEA: </a:t>
            </a:r>
            <a:r>
              <a:rPr lang="es-ES" dirty="0" smtClean="0"/>
              <a:t>Después </a:t>
            </a:r>
            <a:r>
              <a:rPr lang="es-ES" dirty="0"/>
              <a:t>de un viaje de 14 horas en bus, presenta sincope, disnea y cianosis. Es trasportada al servicio de urgencias donde ingresa veinte minutos más </a:t>
            </a:r>
            <a:r>
              <a:rPr lang="es-ES" dirty="0" smtClean="0"/>
              <a:t>tarde.</a:t>
            </a:r>
          </a:p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Fisico</a:t>
            </a:r>
            <a:r>
              <a:rPr lang="es-ES" dirty="0" smtClean="0"/>
              <a:t>: SV: </a:t>
            </a:r>
            <a:r>
              <a:rPr lang="es-ES" dirty="0"/>
              <a:t>PA 78/40 FC 120 FR 33 SAO2 74% </a:t>
            </a:r>
            <a:r>
              <a:rPr lang="es-ES" dirty="0" smtClean="0"/>
              <a:t>                                                              </a:t>
            </a:r>
            <a:r>
              <a:rPr lang="es-ES" dirty="0"/>
              <a:t>ingurgitación yugular, corazón rítmico, P2&gt;A2, sin soplos, pulmones bien ventilados, abdomen normal. </a:t>
            </a:r>
            <a:r>
              <a:rPr lang="es-ES" dirty="0" smtClean="0"/>
              <a:t>                                                                                              Extremidades </a:t>
            </a:r>
            <a:r>
              <a:rPr lang="es-ES" dirty="0"/>
              <a:t>sin edemas, frialdad distal con pulsos débiles, sudoración </a:t>
            </a:r>
            <a:r>
              <a:rPr lang="es-ES" dirty="0" smtClean="0"/>
              <a:t>fría.</a:t>
            </a:r>
            <a:endParaRPr lang="es-ES" dirty="0"/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7086" t="19487" r="23846" b="9487"/>
          <a:stretch>
            <a:fillRect/>
          </a:stretch>
        </p:blipFill>
        <p:spPr bwMode="auto">
          <a:xfrm>
            <a:off x="1828801" y="208840"/>
            <a:ext cx="8075353" cy="63234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7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232" t="11684" r="17268" b="17113"/>
          <a:stretch>
            <a:fillRect/>
          </a:stretch>
        </p:blipFill>
        <p:spPr bwMode="auto">
          <a:xfrm>
            <a:off x="1105585" y="590228"/>
            <a:ext cx="9638614" cy="57191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409074" y="3585410"/>
            <a:ext cx="3416968" cy="28153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1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133" y="2286000"/>
            <a:ext cx="6343650" cy="35909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48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91" y="1491916"/>
            <a:ext cx="8124144" cy="44313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44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195" y="1857375"/>
            <a:ext cx="8215936" cy="445198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70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clínico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Masculino de 38 años.</a:t>
            </a: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APP: </a:t>
            </a:r>
            <a:r>
              <a:rPr lang="es-ES" dirty="0" smtClean="0"/>
              <a:t>fractura </a:t>
            </a:r>
            <a:r>
              <a:rPr lang="es-ES" dirty="0"/>
              <a:t>de rótula </a:t>
            </a:r>
            <a:r>
              <a:rPr lang="es-ES" dirty="0" smtClean="0"/>
              <a:t>izquierda hace 2 semanas, </a:t>
            </a:r>
            <a:r>
              <a:rPr lang="es-ES" dirty="0" smtClean="0"/>
              <a:t>TBQ 5 </a:t>
            </a:r>
            <a:r>
              <a:rPr lang="es-ES" dirty="0" err="1" smtClean="0"/>
              <a:t>paq</a:t>
            </a:r>
            <a:r>
              <a:rPr lang="es-ES" dirty="0" smtClean="0"/>
              <a:t>/año.</a:t>
            </a: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AEA: </a:t>
            </a:r>
            <a:r>
              <a:rPr lang="es-ES" dirty="0" smtClean="0"/>
              <a:t>Consulto en el servicio de urgencias por padecer de dificultad respiratoria de inicio súbito en ultimas horas asociado a esfuerzos, acompañado de dolor </a:t>
            </a:r>
            <a:r>
              <a:rPr lang="es-ES" dirty="0" err="1" smtClean="0"/>
              <a:t>retroesternal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Físico </a:t>
            </a:r>
            <a:r>
              <a:rPr lang="es-ES" dirty="0" smtClean="0"/>
              <a:t>CSV: FR:32  TA:100/70  FC:125</a:t>
            </a:r>
          </a:p>
          <a:p>
            <a:pPr marL="0" indent="0">
              <a:buNone/>
            </a:pPr>
            <a:r>
              <a:rPr lang="es-ES" dirty="0" smtClean="0"/>
              <a:t>R1 y R2 </a:t>
            </a:r>
            <a:r>
              <a:rPr lang="es-ES" dirty="0" err="1" smtClean="0"/>
              <a:t>normofoneticos</a:t>
            </a:r>
            <a:r>
              <a:rPr lang="es-ES" dirty="0" smtClean="0"/>
              <a:t> sin soplos ni signos de hipoperfusión periférica                 crepitantes en base pulmonar izquierda.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7086" t="19487" r="23846" b="9487"/>
          <a:stretch>
            <a:fillRect/>
          </a:stretch>
        </p:blipFill>
        <p:spPr bwMode="auto">
          <a:xfrm>
            <a:off x="1846486" y="136651"/>
            <a:ext cx="8075353" cy="63234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6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Estudios complementarios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 tórax</a:t>
            </a:r>
            <a:r>
              <a:rPr lang="es-ES" dirty="0" smtClean="0"/>
              <a:t>: </a:t>
            </a:r>
            <a:r>
              <a:rPr lang="es-ES" dirty="0" err="1" smtClean="0"/>
              <a:t>Radiopacidad</a:t>
            </a:r>
            <a:r>
              <a:rPr lang="es-ES" dirty="0" smtClean="0"/>
              <a:t> heterogénea en base pulmonar izquierda con forma de cuña con vértice hacia hilio.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29" y="1954235"/>
            <a:ext cx="9462770" cy="468689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47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036" y="585216"/>
            <a:ext cx="6490254" cy="58949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28" y="1733080"/>
            <a:ext cx="7568270" cy="35991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71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</TotalTime>
  <Words>187</Words>
  <Application>Microsoft Office PowerPoint</Application>
  <PresentationFormat>Panorámica</PresentationFormat>
  <Paragraphs>15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</vt:lpstr>
      <vt:lpstr>Casos clínicos TEP</vt:lpstr>
      <vt:lpstr>Caso clinico</vt:lpstr>
      <vt:lpstr>Presentación de PowerPoint</vt:lpstr>
      <vt:lpstr>Presentación de PowerPoint</vt:lpstr>
      <vt:lpstr>Presentación de PowerPoint</vt:lpstr>
      <vt:lpstr>Presentación de PowerPoint</vt:lpstr>
      <vt:lpstr>Caso clínico</vt:lpstr>
      <vt:lpstr>Estudios complementarios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Casos clínicos TEP</dc:title>
  <dc:creator>Quimey</dc:creator>
  <cp:lastModifiedBy>Quimey</cp:lastModifiedBy>
  <cp:revision>3</cp:revision>
  <dcterms:created xsi:type="dcterms:W3CDTF">2019-04-29T12:09:37Z</dcterms:created>
  <dcterms:modified xsi:type="dcterms:W3CDTF">2019-04-29T12:34:20Z</dcterms:modified>
</cp:coreProperties>
</file>